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6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14BE-A9B2-4C8A-8B29-0D026E063C50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92F2-7820-4362-BE3D-6452EA3C2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37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EC22BB-404F-4CD4-B3C8-1623F79F2771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3D124B-AEC2-4310-8CF1-452E0946EC7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cs-CZ" sz="6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Stadt</a:t>
            </a:r>
            <a:endParaRPr lang="cs-CZ" sz="6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73D102F-2603-436C-A46F-B4B68A2E5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6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7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Slovíčka- </a:t>
            </a:r>
            <a:r>
              <a:rPr lang="cs-CZ" sz="4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Vokabeln</a:t>
            </a:r>
            <a:endParaRPr lang="cs-CZ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3630" y="1385426"/>
            <a:ext cx="7467600" cy="4989168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ulice         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Strasse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rovně       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geradeaus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doprava   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rechts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doleva      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vedle        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neben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nádraží               der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Bahnhof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náměstí              der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Platz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křižovatka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Kreuzung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obchod </a:t>
            </a:r>
            <a:r>
              <a:rPr lang="cs-CZ" dirty="0"/>
              <a:t>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Geschäft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710161" y="1506091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31" y="2820327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5" y="3242614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4" y="3707469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157629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13" y="4614829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12" y="5064989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95954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6" y="1960167"/>
            <a:ext cx="210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94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Fráze: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Jděte  touto ulicí.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Gehen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Straße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entlang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Jděte ke křižovatce.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Gehen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Kreuzung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 se dostanu na nádraží?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komme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Bahnhof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Jeďte metrem trasou A.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Nehmen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U-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Bahn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Linie A</a:t>
            </a:r>
          </a:p>
        </p:txBody>
      </p:sp>
      <p:sp>
        <p:nvSpPr>
          <p:cNvPr id="4" name="Obdélník 3"/>
          <p:cNvSpPr/>
          <p:nvPr/>
        </p:nvSpPr>
        <p:spPr>
          <a:xfrm>
            <a:off x="801167" y="2001416"/>
            <a:ext cx="46805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5" y="3185187"/>
            <a:ext cx="470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7" y="4404849"/>
            <a:ext cx="470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7" y="5613772"/>
            <a:ext cx="470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12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komme</a:t>
            </a:r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bitte</a:t>
            </a:r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endParaRPr lang="cs-CZ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147248" cy="455712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Bahnhof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dem    =  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Bahnhof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     =  </a:t>
            </a:r>
            <a:r>
              <a:rPr 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</a:t>
            </a:r>
            <a:endParaRPr lang="cs-CZ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Krankenhaus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    =  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Krankenhaus</a:t>
            </a:r>
            <a:endParaRPr lang="cs-CZ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Rathaus            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    =  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Rathaus</a:t>
            </a:r>
          </a:p>
          <a:p>
            <a:endParaRPr lang="de-DE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Brücke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     =  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Brücke</a:t>
            </a:r>
            <a:endParaRPr lang="cs-CZ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Stadion             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    =  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Stadion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7088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2915816" y="1711748"/>
            <a:ext cx="2232248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876430" y="3077522"/>
            <a:ext cx="144016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876194" y="4340567"/>
            <a:ext cx="1660038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33698" y="1888779"/>
            <a:ext cx="3096344" cy="224022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08516" y="160965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vykání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296074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tykání –č.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4336211"/>
            <a:ext cx="2513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tykání –č. mn.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88398" y="159426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 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Gehen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4000" dirty="0"/>
              <a:t> 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Nehmen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20311" y="3051787"/>
            <a:ext cx="1656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</a:t>
            </a:r>
            <a:endParaRPr lang="cs-CZ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Nimm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011222" y="4378022"/>
            <a:ext cx="13318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Geht</a:t>
            </a:r>
            <a:endParaRPr lang="cs-CZ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Nehmt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82173" y="1888779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sz="4800" dirty="0"/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geradeaus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           nach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   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nach    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rechts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Přímá spojovací šipka 10"/>
          <p:cNvCxnSpPr>
            <a:cxnSpLocks/>
          </p:cNvCxnSpPr>
          <p:nvPr/>
        </p:nvCxnSpPr>
        <p:spPr>
          <a:xfrm>
            <a:off x="4265914" y="2796720"/>
            <a:ext cx="2173391" cy="2993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cxnSpLocks/>
          </p:cNvCxnSpPr>
          <p:nvPr/>
        </p:nvCxnSpPr>
        <p:spPr>
          <a:xfrm>
            <a:off x="4067944" y="3861048"/>
            <a:ext cx="1984951" cy="1929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cxnSpLocks/>
          </p:cNvCxnSpPr>
          <p:nvPr/>
        </p:nvCxnSpPr>
        <p:spPr>
          <a:xfrm>
            <a:off x="4322458" y="5215722"/>
            <a:ext cx="1147665" cy="5959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FD4F7375-D383-48AB-9ACB-CCCCFFFE54AA}"/>
              </a:ext>
            </a:extLst>
          </p:cNvPr>
          <p:cNvSpPr/>
          <p:nvPr/>
        </p:nvSpPr>
        <p:spPr>
          <a:xfrm>
            <a:off x="5399783" y="5806335"/>
            <a:ext cx="2304256" cy="8279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Fünf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Nadpis 18">
            <a:extLst>
              <a:ext uri="{FF2B5EF4-FFF2-40B4-BE49-F238E27FC236}">
                <a16:creationId xmlns:a16="http://schemas.microsoft.com/office/drawing/2014/main" id="{0BE548D7-1D68-4133-849F-598298AC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07221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Rozkaz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156</Words>
  <Application>Microsoft Office PowerPoint</Application>
  <PresentationFormat>Předvádění na obrazovce (4:3)</PresentationFormat>
  <Paragraphs>47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Calibri</vt:lpstr>
      <vt:lpstr>Century Schoolbook</vt:lpstr>
      <vt:lpstr>Wingdings</vt:lpstr>
      <vt:lpstr>Wingdings 2</vt:lpstr>
      <vt:lpstr>Arkýř</vt:lpstr>
      <vt:lpstr>In der Stadt</vt:lpstr>
      <vt:lpstr>Slovíčka- Vokabeln</vt:lpstr>
      <vt:lpstr>Fráze:</vt:lpstr>
      <vt:lpstr>Wie komme ich bitte zu</vt:lpstr>
      <vt:lpstr>Rozkaz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komme ich….</dc:title>
  <dc:creator>ivana</dc:creator>
  <cp:lastModifiedBy>Světluše Pospíšilová</cp:lastModifiedBy>
  <cp:revision>15</cp:revision>
  <dcterms:created xsi:type="dcterms:W3CDTF">2012-04-16T15:51:01Z</dcterms:created>
  <dcterms:modified xsi:type="dcterms:W3CDTF">2021-03-06T14:58:52Z</dcterms:modified>
</cp:coreProperties>
</file>